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7"/>
  </p:notes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embeddedFontLst>
    <p:embeddedFont>
      <p:font typeface="BerlageBeursW04-Black" panose="020B0A04020201010104" pitchFamily="34" charset="77"/>
      <p:bold r:id="rId8"/>
    </p:embeddedFont>
    <p:embeddedFont>
      <p:font typeface="BerlageBeursW04-Light" panose="020B0504020201010104" pitchFamily="34" charset="77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36B"/>
    <a:srgbClr val="F2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6BA7-5595-5745-9428-A29A4604682F}" type="datetimeFigureOut">
              <a:rPr lang="en-NL" smtClean="0"/>
              <a:t>17/05/2022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96318-398A-F64C-BF52-C547F20B1E2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913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-1"/>
            <a:ext cx="11353800" cy="67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" y="1312043"/>
            <a:ext cx="11031901" cy="4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2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12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grpSp>
        <p:nvGrpSpPr>
          <p:cNvPr id="8" name="Groep 7"/>
          <p:cNvGrpSpPr/>
          <p:nvPr userDrawn="1"/>
        </p:nvGrpSpPr>
        <p:grpSpPr>
          <a:xfrm rot="5400000">
            <a:off x="93760" y="4622906"/>
            <a:ext cx="1336479" cy="1146186"/>
            <a:chOff x="903288" y="590550"/>
            <a:chExt cx="1298575" cy="1074738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037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5169310"/>
            <a:ext cx="10515600" cy="920340"/>
          </a:xfrm>
        </p:spPr>
        <p:txBody>
          <a:bodyPr/>
          <a:lstStyle>
            <a:lvl1pPr marL="0" indent="0">
              <a:buNone/>
              <a:defRPr sz="2400">
                <a:solidFill>
                  <a:srgbClr val="8FC36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9017"/>
            <a:ext cx="10515600" cy="17897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23" y="-8868"/>
            <a:ext cx="3509754" cy="36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579940" y="984675"/>
            <a:ext cx="1077386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erlageBeursW04-Black" panose="020B0A04020201010104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Groep 9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27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80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58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7116" y="365125"/>
            <a:ext cx="8988271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39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54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51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17-05-22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36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410028" y="365125"/>
            <a:ext cx="8943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B13DE549-7DC8-4941-B306-77B438E3DE8B}" type="datetimeFigureOut">
              <a:rPr lang="nl-NL" smtClean="0"/>
              <a:pPr/>
              <a:t>17-05-22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6E808219-8F3E-4673-ADEF-BE2761FBFC15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64" name="Rechte verbindingslijn 63"/>
          <p:cNvCxnSpPr/>
          <p:nvPr userDrawn="1"/>
        </p:nvCxnSpPr>
        <p:spPr>
          <a:xfrm>
            <a:off x="579940" y="984675"/>
            <a:ext cx="18300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Rechte verbindingslijn 66"/>
          <p:cNvCxnSpPr/>
          <p:nvPr userDrawn="1"/>
        </p:nvCxnSpPr>
        <p:spPr>
          <a:xfrm>
            <a:off x="579940" y="1459939"/>
            <a:ext cx="10793121" cy="52171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7" r:id="rId2"/>
    <p:sldLayoutId id="2147483685" r:id="rId3"/>
    <p:sldLayoutId id="214748368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rlageBeursW04-Black" panose="020B0A040202010101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Session: PIRCHE Results</a:t>
            </a:r>
          </a:p>
        </p:txBody>
      </p:sp>
    </p:spTree>
    <p:extLst>
      <p:ext uri="{BB962C8B-B14F-4D97-AF65-F5344CB8AC3E}">
        <p14:creationId xmlns:p14="http://schemas.microsoft.com/office/powerpoint/2010/main" val="277598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DC9ED6-7C4D-8843-AA58-393A0BCD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62264-EA5F-CC4F-BB80-0E655482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0" y="1434102"/>
            <a:ext cx="11572759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9B9A-436F-AD4B-8F45-0AEDD1A7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39C1F-B5B4-FA49-B75B-9A65E1B7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758"/>
            <a:ext cx="12192000" cy="55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8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2D4A-3631-534F-BE1B-37B79936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Epitope numbers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A7A9A-3D03-324E-A5FC-84078805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319"/>
            <a:ext cx="12192000" cy="55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22A1-99A3-F64C-910F-7FC74931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Epitopes in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12E23-79F8-4649-8ADD-975DAA2A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574"/>
            <a:ext cx="12192000" cy="55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8143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FI02022_slide_template.pptx" id="{1F2364E4-E5AB-475D-89F5-3AD23BBA2047}" vid="{9BAD9A90-9F95-41D0-A0E9-A98C099199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3795</TotalTime>
  <Words>12</Words>
  <Application>Microsoft Macintosh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BerlageBeursW04-Black</vt:lpstr>
      <vt:lpstr>BerlageBeursW04-Light</vt:lpstr>
      <vt:lpstr>Calibri</vt:lpstr>
      <vt:lpstr>Arial</vt:lpstr>
      <vt:lpstr>Aangepast ontwerp</vt:lpstr>
      <vt:lpstr>Hands-On Session: PIRCHE Results</vt:lpstr>
      <vt:lpstr>Input</vt:lpstr>
      <vt:lpstr>Results</vt:lpstr>
      <vt:lpstr>Epitope numbers </vt:lpstr>
      <vt:lpstr>Epitopes in detail</vt:lpstr>
    </vt:vector>
  </TitlesOfParts>
  <Company>UMC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Spierings, H.T.</dc:creator>
  <cp:lastModifiedBy>Kesmir, C. (Can)</cp:lastModifiedBy>
  <cp:revision>52</cp:revision>
  <dcterms:created xsi:type="dcterms:W3CDTF">2020-10-30T10:38:04Z</dcterms:created>
  <dcterms:modified xsi:type="dcterms:W3CDTF">2022-05-17T14:55:44Z</dcterms:modified>
</cp:coreProperties>
</file>